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tkinson Hyperlegible 1" pitchFamily="2" charset="0"/>
      <p:regular r:id="rId14"/>
      <p:bold r:id="rId15"/>
      <p:italic r:id="rId16"/>
      <p:boldItalic r:id="rId17"/>
    </p:embeddedFont>
    <p:embeddedFont>
      <p:font typeface="Atkinson Hyperlegible 2" pitchFamily="2" charset="0"/>
      <p:regular r:id="rId18"/>
      <p:bold r:id="rId19"/>
      <p:italic r:id="rId20"/>
      <p:boldItalic r:id="rId21"/>
    </p:embeddedFont>
    <p:embeddedFont>
      <p:font typeface="Katerina P Rounded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4800" y="-221508"/>
            <a:ext cx="18973800" cy="10508508"/>
            <a:chOff x="0" y="0"/>
            <a:chExt cx="4952485" cy="27857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2485" cy="2785773"/>
            </a:xfrm>
            <a:custGeom>
              <a:avLst/>
              <a:gdLst/>
              <a:ahLst/>
              <a:cxnLst/>
              <a:rect l="l" t="t" r="r" b="b"/>
              <a:pathLst>
                <a:path w="4952485" h="2785773">
                  <a:moveTo>
                    <a:pt x="0" y="0"/>
                  </a:moveTo>
                  <a:lnTo>
                    <a:pt x="4952485" y="0"/>
                  </a:lnTo>
                  <a:lnTo>
                    <a:pt x="4952485" y="2785773"/>
                  </a:lnTo>
                  <a:lnTo>
                    <a:pt x="0" y="2785773"/>
                  </a:lnTo>
                  <a:close/>
                </a:path>
              </a:pathLst>
            </a:custGeom>
            <a:solidFill>
              <a:srgbClr val="140F2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52485" cy="281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383348" y="3463358"/>
            <a:ext cx="9236273" cy="1401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58"/>
              </a:lnSpc>
            </a:pPr>
            <a:r>
              <a:rPr lang="en-US" sz="8184" dirty="0">
                <a:solidFill>
                  <a:srgbClr val="FFFFFF"/>
                </a:solidFill>
                <a:latin typeface="Katerina P Rounded"/>
              </a:rPr>
              <a:t>Self-Determination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257626" y="4885729"/>
            <a:ext cx="9487719" cy="1958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38"/>
              </a:lnSpc>
            </a:pPr>
            <a:r>
              <a:rPr lang="en-US" sz="5384" dirty="0">
                <a:solidFill>
                  <a:srgbClr val="FFFFFF"/>
                </a:solidFill>
                <a:latin typeface="Atkinson Hyperlegible 1"/>
              </a:rPr>
              <a:t>Student-Involvement in the IEP</a:t>
            </a:r>
          </a:p>
          <a:p>
            <a:pPr algn="ctr">
              <a:lnSpc>
                <a:spcPts val="7538"/>
              </a:lnSpc>
            </a:pPr>
            <a:r>
              <a:rPr lang="en-US" sz="5384" dirty="0">
                <a:solidFill>
                  <a:srgbClr val="FFFFFF"/>
                </a:solidFill>
                <a:latin typeface="Atkinson Hyperlegible 1"/>
              </a:rPr>
              <a:t>Secondary Template</a:t>
            </a:r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7786" y="1028700"/>
            <a:ext cx="5924352" cy="12393104"/>
          </a:xfrm>
          <a:custGeom>
            <a:avLst/>
            <a:gdLst/>
            <a:ahLst/>
            <a:cxnLst/>
            <a:rect l="l" t="t" r="r" b="b"/>
            <a:pathLst>
              <a:path w="5924352" h="12393104">
                <a:moveTo>
                  <a:pt x="0" y="0"/>
                </a:moveTo>
                <a:lnTo>
                  <a:pt x="5924352" y="0"/>
                </a:lnTo>
                <a:lnTo>
                  <a:pt x="5924352" y="12393104"/>
                </a:lnTo>
                <a:lnTo>
                  <a:pt x="0" y="12393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158600" y="-221508"/>
            <a:ext cx="10169342" cy="2500415"/>
          </a:xfrm>
          <a:custGeom>
            <a:avLst/>
            <a:gdLst/>
            <a:ahLst/>
            <a:cxnLst/>
            <a:rect l="l" t="t" r="r" b="b"/>
            <a:pathLst>
              <a:path w="10169342" h="2500415">
                <a:moveTo>
                  <a:pt x="0" y="0"/>
                </a:moveTo>
                <a:lnTo>
                  <a:pt x="10169342" y="0"/>
                </a:lnTo>
                <a:lnTo>
                  <a:pt x="10169342" y="2500416"/>
                </a:lnTo>
                <a:lnTo>
                  <a:pt x="0" y="2500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0800000" flipH="1">
            <a:off x="-5578656" y="733602"/>
            <a:ext cx="10169342" cy="2500415"/>
          </a:xfrm>
          <a:custGeom>
            <a:avLst/>
            <a:gdLst/>
            <a:ahLst/>
            <a:cxnLst/>
            <a:rect l="l" t="t" r="r" b="b"/>
            <a:pathLst>
              <a:path w="10169342" h="2500415">
                <a:moveTo>
                  <a:pt x="10169342" y="0"/>
                </a:moveTo>
                <a:lnTo>
                  <a:pt x="0" y="0"/>
                </a:lnTo>
                <a:lnTo>
                  <a:pt x="0" y="2500415"/>
                </a:lnTo>
                <a:lnTo>
                  <a:pt x="10169342" y="2500415"/>
                </a:lnTo>
                <a:lnTo>
                  <a:pt x="1016934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29400" y="688850"/>
            <a:ext cx="9411381" cy="613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61"/>
              </a:lnSpc>
            </a:pPr>
            <a:r>
              <a:rPr lang="en-US" sz="3615" spc="473" dirty="0">
                <a:solidFill>
                  <a:srgbClr val="000000"/>
                </a:solidFill>
                <a:latin typeface="Katerina P Rounded"/>
              </a:rPr>
              <a:t>THIS IS HOW YOU CAN HELP ME…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609600" y="8784802"/>
            <a:ext cx="19278600" cy="1616498"/>
            <a:chOff x="0" y="0"/>
            <a:chExt cx="24384000" cy="215533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1633643"/>
              <a:ext cx="24384000" cy="521688"/>
              <a:chOff x="0" y="0"/>
              <a:chExt cx="4816593" cy="10305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816592" cy="10305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0305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03050"/>
                    </a:lnTo>
                    <a:lnTo>
                      <a:pt x="0" y="103050"/>
                    </a:lnTo>
                    <a:close/>
                  </a:path>
                </a:pathLst>
              </a:custGeom>
              <a:solidFill>
                <a:srgbClr val="140F2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85725"/>
                <a:ext cx="4816593" cy="18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1445626"/>
              <a:ext cx="24384000" cy="310124"/>
              <a:chOff x="0" y="0"/>
              <a:chExt cx="4816593" cy="61259"/>
            </a:xfrm>
          </p:grpSpPr>
          <p:sp>
            <p:nvSpPr>
              <p:cNvPr id="8" name="Freeform 8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4816592" cy="61259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61259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61259"/>
                    </a:lnTo>
                    <a:lnTo>
                      <a:pt x="0" y="61259"/>
                    </a:lnTo>
                    <a:close/>
                  </a:path>
                </a:pathLst>
              </a:custGeom>
              <a:solidFill>
                <a:srgbClr val="FCC12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85725"/>
                <a:ext cx="4816593" cy="1469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9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7292" y="0"/>
              <a:ext cx="1579641" cy="1445626"/>
            </a:xfrm>
            <a:custGeom>
              <a:avLst/>
              <a:gdLst/>
              <a:ahLst/>
              <a:cxnLst/>
              <a:rect l="l" t="t" r="r" b="b"/>
              <a:pathLst>
                <a:path w="1579641" h="1445626">
                  <a:moveTo>
                    <a:pt x="0" y="0"/>
                  </a:moveTo>
                  <a:lnTo>
                    <a:pt x="1579641" y="0"/>
                  </a:lnTo>
                  <a:lnTo>
                    <a:pt x="1579641" y="1445626"/>
                  </a:lnTo>
                  <a:lnTo>
                    <a:pt x="0" y="1445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81458" y="569752"/>
            <a:ext cx="877842" cy="917896"/>
          </a:xfrm>
          <a:custGeom>
            <a:avLst/>
            <a:gdLst/>
            <a:ahLst/>
            <a:cxnLst/>
            <a:rect l="l" t="t" r="r" b="b"/>
            <a:pathLst>
              <a:path w="877842" h="917896">
                <a:moveTo>
                  <a:pt x="0" y="0"/>
                </a:moveTo>
                <a:lnTo>
                  <a:pt x="877842" y="0"/>
                </a:lnTo>
                <a:lnTo>
                  <a:pt x="877842" y="917896"/>
                </a:lnTo>
                <a:lnTo>
                  <a:pt x="0" y="9178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900871" y="3711257"/>
            <a:ext cx="14486258" cy="2750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3" lvl="1" indent="-334641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Atkinson Hyperlegible 1"/>
              </a:rPr>
              <a:t>Support 1</a:t>
            </a:r>
          </a:p>
          <a:p>
            <a:pPr algn="l">
              <a:lnSpc>
                <a:spcPts val="4339"/>
              </a:lnSpc>
            </a:pPr>
            <a:endParaRPr lang="en-US" sz="3099">
              <a:solidFill>
                <a:srgbClr val="000000"/>
              </a:solidFill>
              <a:latin typeface="Atkinson Hyperlegible 1"/>
            </a:endParaRPr>
          </a:p>
          <a:p>
            <a:pPr marL="669283" lvl="1" indent="-334641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Atkinson Hyperlegible 1"/>
              </a:rPr>
              <a:t>Support 2</a:t>
            </a:r>
          </a:p>
          <a:p>
            <a:pPr algn="l">
              <a:lnSpc>
                <a:spcPts val="4339"/>
              </a:lnSpc>
            </a:pPr>
            <a:endParaRPr lang="en-US" sz="3099">
              <a:solidFill>
                <a:srgbClr val="000000"/>
              </a:solidFill>
              <a:latin typeface="Atkinson Hyperlegible 1"/>
            </a:endParaRPr>
          </a:p>
          <a:p>
            <a:pPr marL="669283" lvl="1" indent="-334641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Atkinson Hyperlegible 1"/>
              </a:rPr>
              <a:t>Support 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64722" y="688850"/>
            <a:ext cx="7876059" cy="61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61"/>
              </a:lnSpc>
            </a:pPr>
            <a:r>
              <a:rPr lang="en-US" sz="3615" spc="473">
                <a:solidFill>
                  <a:srgbClr val="000000"/>
                </a:solidFill>
                <a:latin typeface="Katerina P Rounded"/>
              </a:rPr>
              <a:t>MY LEARNING PREFERENCES</a:t>
            </a:r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-533400" y="8784802"/>
            <a:ext cx="19278600" cy="1616498"/>
            <a:chOff x="0" y="0"/>
            <a:chExt cx="24384000" cy="2155331"/>
          </a:xfrm>
        </p:grpSpPr>
        <p:grpSp>
          <p:nvGrpSpPr>
            <p:cNvPr id="4" name="Group 4"/>
            <p:cNvGrpSpPr>
              <a:grpSpLocks noGrp="1" noUngrp="1" noRot="1" noMove="1" noResize="1"/>
            </p:cNvGrpSpPr>
            <p:nvPr/>
          </p:nvGrpSpPr>
          <p:grpSpPr>
            <a:xfrm>
              <a:off x="0" y="1633643"/>
              <a:ext cx="24384000" cy="521688"/>
              <a:chOff x="0" y="0"/>
              <a:chExt cx="4816593" cy="103050"/>
            </a:xfrm>
          </p:grpSpPr>
          <p:sp>
            <p:nvSpPr>
              <p:cNvPr id="5" name="Freeform 5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4816592" cy="10305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0305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03050"/>
                    </a:lnTo>
                    <a:lnTo>
                      <a:pt x="0" y="103050"/>
                    </a:lnTo>
                    <a:close/>
                  </a:path>
                </a:pathLst>
              </a:custGeom>
              <a:solidFill>
                <a:srgbClr val="140F2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85725"/>
                <a:ext cx="4816593" cy="18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>
              <a:grpSpLocks noGrp="1" noUngrp="1" noRot="1" noMove="1" noResize="1"/>
            </p:cNvGrpSpPr>
            <p:nvPr/>
          </p:nvGrpSpPr>
          <p:grpSpPr>
            <a:xfrm>
              <a:off x="0" y="1445626"/>
              <a:ext cx="24384000" cy="310124"/>
              <a:chOff x="0" y="0"/>
              <a:chExt cx="4816593" cy="61259"/>
            </a:xfrm>
          </p:grpSpPr>
          <p:sp>
            <p:nvSpPr>
              <p:cNvPr id="8" name="Freeform 8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4816592" cy="61259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61259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61259"/>
                    </a:lnTo>
                    <a:lnTo>
                      <a:pt x="0" y="61259"/>
                    </a:lnTo>
                    <a:close/>
                  </a:path>
                </a:pathLst>
              </a:custGeom>
              <a:solidFill>
                <a:srgbClr val="FCC12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85725"/>
                <a:ext cx="4816593" cy="1469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9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7292" y="0"/>
              <a:ext cx="1579641" cy="1445626"/>
            </a:xfrm>
            <a:custGeom>
              <a:avLst/>
              <a:gdLst/>
              <a:ahLst/>
              <a:cxnLst/>
              <a:rect l="l" t="t" r="r" b="b"/>
              <a:pathLst>
                <a:path w="1579641" h="1445626">
                  <a:moveTo>
                    <a:pt x="0" y="0"/>
                  </a:moveTo>
                  <a:lnTo>
                    <a:pt x="1579641" y="0"/>
                  </a:lnTo>
                  <a:lnTo>
                    <a:pt x="1579641" y="1445626"/>
                  </a:lnTo>
                  <a:lnTo>
                    <a:pt x="0" y="1445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81458" y="569752"/>
            <a:ext cx="877842" cy="917896"/>
          </a:xfrm>
          <a:custGeom>
            <a:avLst/>
            <a:gdLst/>
            <a:ahLst/>
            <a:cxnLst/>
            <a:rect l="l" t="t" r="r" b="b"/>
            <a:pathLst>
              <a:path w="877842" h="917896">
                <a:moveTo>
                  <a:pt x="0" y="0"/>
                </a:moveTo>
                <a:lnTo>
                  <a:pt x="877842" y="0"/>
                </a:lnTo>
                <a:lnTo>
                  <a:pt x="877842" y="917896"/>
                </a:lnTo>
                <a:lnTo>
                  <a:pt x="0" y="9178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900871" y="3711257"/>
            <a:ext cx="14486258" cy="2750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3" lvl="1" indent="-334641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Atkinson Hyperlegible 1"/>
              </a:rPr>
              <a:t>Preference 1</a:t>
            </a:r>
          </a:p>
          <a:p>
            <a:pPr algn="l">
              <a:lnSpc>
                <a:spcPts val="4339"/>
              </a:lnSpc>
            </a:pPr>
            <a:endParaRPr lang="en-US" sz="3099">
              <a:solidFill>
                <a:srgbClr val="000000"/>
              </a:solidFill>
              <a:latin typeface="Atkinson Hyperlegible 1"/>
            </a:endParaRPr>
          </a:p>
          <a:p>
            <a:pPr marL="669283" lvl="1" indent="-334641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Atkinson Hyperlegible 1"/>
              </a:rPr>
              <a:t>Preference 2</a:t>
            </a:r>
          </a:p>
          <a:p>
            <a:pPr algn="l">
              <a:lnSpc>
                <a:spcPts val="4339"/>
              </a:lnSpc>
            </a:pPr>
            <a:endParaRPr lang="en-US" sz="3099">
              <a:solidFill>
                <a:srgbClr val="000000"/>
              </a:solidFill>
              <a:latin typeface="Atkinson Hyperlegible 1"/>
            </a:endParaRPr>
          </a:p>
          <a:p>
            <a:pPr marL="669283" lvl="1" indent="-334641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Atkinson Hyperlegible 1"/>
              </a:rPr>
              <a:t>Preference 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504" y="-7114"/>
            <a:ext cx="19314903" cy="10941813"/>
            <a:chOff x="0" y="0"/>
            <a:chExt cx="4952485" cy="278577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952485" cy="2785773"/>
            </a:xfrm>
            <a:custGeom>
              <a:avLst/>
              <a:gdLst/>
              <a:ahLst/>
              <a:cxnLst/>
              <a:rect l="l" t="t" r="r" b="b"/>
              <a:pathLst>
                <a:path w="4952485" h="2785773">
                  <a:moveTo>
                    <a:pt x="0" y="0"/>
                  </a:moveTo>
                  <a:lnTo>
                    <a:pt x="4952485" y="0"/>
                  </a:lnTo>
                  <a:lnTo>
                    <a:pt x="4952485" y="2785773"/>
                  </a:lnTo>
                  <a:lnTo>
                    <a:pt x="0" y="2785773"/>
                  </a:lnTo>
                  <a:close/>
                </a:path>
              </a:pathLst>
            </a:custGeom>
            <a:solidFill>
              <a:srgbClr val="140F2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52485" cy="281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158599" y="6016"/>
            <a:ext cx="10169342" cy="2500415"/>
          </a:xfrm>
          <a:custGeom>
            <a:avLst/>
            <a:gdLst/>
            <a:ahLst/>
            <a:cxnLst/>
            <a:rect l="l" t="t" r="r" b="b"/>
            <a:pathLst>
              <a:path w="10169342" h="2500415">
                <a:moveTo>
                  <a:pt x="0" y="0"/>
                </a:moveTo>
                <a:lnTo>
                  <a:pt x="10169342" y="0"/>
                </a:lnTo>
                <a:lnTo>
                  <a:pt x="10169342" y="2500416"/>
                </a:lnTo>
                <a:lnTo>
                  <a:pt x="0" y="25004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667574" y="3463358"/>
            <a:ext cx="4952851" cy="1401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58"/>
              </a:lnSpc>
            </a:pPr>
            <a:r>
              <a:rPr lang="en-US" sz="8184">
                <a:solidFill>
                  <a:srgbClr val="FFFFFF"/>
                </a:solidFill>
                <a:latin typeface="Katerina P Rounded"/>
              </a:rPr>
              <a:t>Thank You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37796" y="4885729"/>
            <a:ext cx="3720803" cy="919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38"/>
              </a:lnSpc>
            </a:pPr>
            <a:r>
              <a:rPr lang="en-US" sz="5384" dirty="0">
                <a:solidFill>
                  <a:srgbClr val="FFFFFF"/>
                </a:solidFill>
                <a:latin typeface="Atkinson Hyperlegible 1"/>
              </a:rPr>
              <a:t>Questions?</a:t>
            </a:r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2876471" y="7126655"/>
            <a:ext cx="10169342" cy="2500415"/>
          </a:xfrm>
          <a:custGeom>
            <a:avLst/>
            <a:gdLst/>
            <a:ahLst/>
            <a:cxnLst/>
            <a:rect l="l" t="t" r="r" b="b"/>
            <a:pathLst>
              <a:path w="10169342" h="2500415">
                <a:moveTo>
                  <a:pt x="10169342" y="0"/>
                </a:moveTo>
                <a:lnTo>
                  <a:pt x="0" y="0"/>
                </a:lnTo>
                <a:lnTo>
                  <a:pt x="0" y="2500415"/>
                </a:lnTo>
                <a:lnTo>
                  <a:pt x="10169342" y="2500415"/>
                </a:lnTo>
                <a:lnTo>
                  <a:pt x="1016934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0800000" flipH="1">
            <a:off x="-5578656" y="733602"/>
            <a:ext cx="10169342" cy="2500415"/>
          </a:xfrm>
          <a:custGeom>
            <a:avLst/>
            <a:gdLst/>
            <a:ahLst/>
            <a:cxnLst/>
            <a:rect l="l" t="t" r="r" b="b"/>
            <a:pathLst>
              <a:path w="10169342" h="2500415">
                <a:moveTo>
                  <a:pt x="10169342" y="0"/>
                </a:moveTo>
                <a:lnTo>
                  <a:pt x="0" y="0"/>
                </a:lnTo>
                <a:lnTo>
                  <a:pt x="0" y="2500415"/>
                </a:lnTo>
                <a:lnTo>
                  <a:pt x="10169342" y="2500415"/>
                </a:lnTo>
                <a:lnTo>
                  <a:pt x="1016934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803994" y="3730800"/>
            <a:ext cx="1185806" cy="1239911"/>
          </a:xfrm>
          <a:custGeom>
            <a:avLst/>
            <a:gdLst/>
            <a:ahLst/>
            <a:cxnLst/>
            <a:rect l="l" t="t" r="r" b="b"/>
            <a:pathLst>
              <a:path w="1185806" h="1239911">
                <a:moveTo>
                  <a:pt x="0" y="0"/>
                </a:moveTo>
                <a:lnTo>
                  <a:pt x="1185806" y="0"/>
                </a:lnTo>
                <a:lnTo>
                  <a:pt x="1185806" y="1239912"/>
                </a:lnTo>
                <a:lnTo>
                  <a:pt x="0" y="12399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2296701" y="3730800"/>
            <a:ext cx="1185806" cy="1239911"/>
          </a:xfrm>
          <a:custGeom>
            <a:avLst/>
            <a:gdLst/>
            <a:ahLst/>
            <a:cxnLst/>
            <a:rect l="l" t="t" r="r" b="b"/>
            <a:pathLst>
              <a:path w="1185806" h="1239911">
                <a:moveTo>
                  <a:pt x="0" y="0"/>
                </a:moveTo>
                <a:lnTo>
                  <a:pt x="1185806" y="0"/>
                </a:lnTo>
                <a:lnTo>
                  <a:pt x="1185806" y="1239912"/>
                </a:lnTo>
                <a:lnTo>
                  <a:pt x="0" y="12399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5179096" y="5124139"/>
            <a:ext cx="10675785" cy="389402"/>
            <a:chOff x="0" y="0"/>
            <a:chExt cx="759254" cy="26692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59254" cy="26692"/>
            </a:xfrm>
            <a:custGeom>
              <a:avLst/>
              <a:gdLst/>
              <a:ahLst/>
              <a:cxnLst/>
              <a:rect l="l" t="t" r="r" b="b"/>
              <a:pathLst>
                <a:path w="759254" h="26692">
                  <a:moveTo>
                    <a:pt x="0" y="0"/>
                  </a:moveTo>
                  <a:lnTo>
                    <a:pt x="759254" y="0"/>
                  </a:lnTo>
                  <a:lnTo>
                    <a:pt x="759254" y="26692"/>
                  </a:lnTo>
                  <a:lnTo>
                    <a:pt x="0" y="26692"/>
                  </a:lnTo>
                  <a:close/>
                </a:path>
              </a:pathLst>
            </a:custGeom>
            <a:solidFill>
              <a:srgbClr val="FCC12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759254" cy="1124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 rot="-5400000">
            <a:off x="12791001" y="5126645"/>
            <a:ext cx="10642696" cy="389402"/>
            <a:chOff x="0" y="0"/>
            <a:chExt cx="759254" cy="26692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59254" cy="26692"/>
            </a:xfrm>
            <a:custGeom>
              <a:avLst/>
              <a:gdLst/>
              <a:ahLst/>
              <a:cxnLst/>
              <a:rect l="l" t="t" r="r" b="b"/>
              <a:pathLst>
                <a:path w="759254" h="26692">
                  <a:moveTo>
                    <a:pt x="0" y="0"/>
                  </a:moveTo>
                  <a:lnTo>
                    <a:pt x="759254" y="0"/>
                  </a:lnTo>
                  <a:lnTo>
                    <a:pt x="759254" y="26692"/>
                  </a:lnTo>
                  <a:lnTo>
                    <a:pt x="0" y="26692"/>
                  </a:lnTo>
                  <a:close/>
                </a:path>
              </a:pathLst>
            </a:custGeom>
            <a:solidFill>
              <a:srgbClr val="FCC12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85725"/>
              <a:ext cx="759254" cy="1124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>
            <a:off x="-152399" y="9100348"/>
            <a:ext cx="18459449" cy="3086100"/>
            <a:chOff x="0" y="0"/>
            <a:chExt cx="5089355" cy="812800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089355" cy="812800"/>
            </a:xfrm>
            <a:custGeom>
              <a:avLst/>
              <a:gdLst/>
              <a:ahLst/>
              <a:cxnLst/>
              <a:rect l="l" t="t" r="r" b="b"/>
              <a:pathLst>
                <a:path w="5089355" h="812800">
                  <a:moveTo>
                    <a:pt x="0" y="0"/>
                  </a:moveTo>
                  <a:lnTo>
                    <a:pt x="5089355" y="0"/>
                  </a:lnTo>
                  <a:lnTo>
                    <a:pt x="508935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40F2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85725"/>
              <a:ext cx="5089355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1" name="Freeform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52399" y="3268808"/>
            <a:ext cx="18459450" cy="6328462"/>
          </a:xfrm>
          <a:custGeom>
            <a:avLst/>
            <a:gdLst/>
            <a:ahLst/>
            <a:cxnLst/>
            <a:rect l="l" t="t" r="r" b="b"/>
            <a:pathLst>
              <a:path w="18528632" h="6328462">
                <a:moveTo>
                  <a:pt x="0" y="0"/>
                </a:moveTo>
                <a:lnTo>
                  <a:pt x="18528631" y="0"/>
                </a:lnTo>
                <a:lnTo>
                  <a:pt x="18528631" y="6328462"/>
                </a:lnTo>
                <a:lnTo>
                  <a:pt x="0" y="6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1377" b="-4137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6671624" y="4527633"/>
            <a:ext cx="5178438" cy="101345"/>
            <a:chOff x="0" y="0"/>
            <a:chExt cx="1363869" cy="2669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63868" cy="26692"/>
            </a:xfrm>
            <a:custGeom>
              <a:avLst/>
              <a:gdLst/>
              <a:ahLst/>
              <a:cxnLst/>
              <a:rect l="l" t="t" r="r" b="b"/>
              <a:pathLst>
                <a:path w="1363868" h="26692">
                  <a:moveTo>
                    <a:pt x="0" y="0"/>
                  </a:moveTo>
                  <a:lnTo>
                    <a:pt x="1363868" y="0"/>
                  </a:lnTo>
                  <a:lnTo>
                    <a:pt x="1363868" y="26692"/>
                  </a:lnTo>
                  <a:lnTo>
                    <a:pt x="0" y="26692"/>
                  </a:lnTo>
                  <a:close/>
                </a:path>
              </a:pathLst>
            </a:custGeom>
            <a:solidFill>
              <a:srgbClr val="FCC12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85725"/>
              <a:ext cx="1363869" cy="1124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5" name="Freeform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10469" y="8788450"/>
            <a:ext cx="1184730" cy="1084219"/>
          </a:xfrm>
          <a:custGeom>
            <a:avLst/>
            <a:gdLst/>
            <a:ahLst/>
            <a:cxnLst/>
            <a:rect l="l" t="t" r="r" b="b"/>
            <a:pathLst>
              <a:path w="1184730" h="1084219">
                <a:moveTo>
                  <a:pt x="0" y="0"/>
                </a:moveTo>
                <a:lnTo>
                  <a:pt x="1184731" y="0"/>
                </a:lnTo>
                <a:lnTo>
                  <a:pt x="1184731" y="1084219"/>
                </a:lnTo>
                <a:lnTo>
                  <a:pt x="0" y="10842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2894625" y="2993409"/>
            <a:ext cx="12583505" cy="1111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81"/>
              </a:lnSpc>
            </a:pPr>
            <a:r>
              <a:rPr lang="en-US" sz="6486" dirty="0">
                <a:solidFill>
                  <a:srgbClr val="140F2A"/>
                </a:solidFill>
                <a:latin typeface="Katerina P Rounded"/>
              </a:rPr>
              <a:t>WELCOME TO MY IEP MEETING</a:t>
            </a:r>
          </a:p>
        </p:txBody>
      </p:sp>
      <p:grpSp>
        <p:nvGrpSpPr>
          <p:cNvPr id="17" name="Group 17"/>
          <p:cNvGrpSpPr/>
          <p:nvPr/>
        </p:nvGrpSpPr>
        <p:grpSpPr>
          <a:xfrm rot="-10800000">
            <a:off x="0" y="-19050"/>
            <a:ext cx="18288000" cy="389402"/>
            <a:chOff x="0" y="0"/>
            <a:chExt cx="1253554" cy="26692"/>
          </a:xfrm>
        </p:grpSpPr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253554" cy="26692"/>
            </a:xfrm>
            <a:custGeom>
              <a:avLst/>
              <a:gdLst/>
              <a:ahLst/>
              <a:cxnLst/>
              <a:rect l="l" t="t" r="r" b="b"/>
              <a:pathLst>
                <a:path w="1253554" h="26692">
                  <a:moveTo>
                    <a:pt x="0" y="0"/>
                  </a:moveTo>
                  <a:lnTo>
                    <a:pt x="1253554" y="0"/>
                  </a:lnTo>
                  <a:lnTo>
                    <a:pt x="1253554" y="26692"/>
                  </a:lnTo>
                  <a:lnTo>
                    <a:pt x="0" y="26692"/>
                  </a:lnTo>
                  <a:close/>
                </a:path>
              </a:pathLst>
            </a:custGeom>
            <a:solidFill>
              <a:srgbClr val="FCC12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85725"/>
              <a:ext cx="1253554" cy="1124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491403" y="688850"/>
            <a:ext cx="4549378" cy="61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61"/>
              </a:lnSpc>
            </a:pPr>
            <a:r>
              <a:rPr lang="en-US" sz="3615" spc="473">
                <a:solidFill>
                  <a:srgbClr val="000000"/>
                </a:solidFill>
                <a:latin typeface="Katerina P Rounded"/>
              </a:rPr>
              <a:t>INVITED GUESTS</a:t>
            </a:r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-457200" y="8784802"/>
            <a:ext cx="19126200" cy="1616498"/>
            <a:chOff x="0" y="0"/>
            <a:chExt cx="24384000" cy="2155331"/>
          </a:xfrm>
        </p:grpSpPr>
        <p:grpSp>
          <p:nvGrpSpPr>
            <p:cNvPr id="4" name="Group 4"/>
            <p:cNvGrpSpPr>
              <a:grpSpLocks noGrp="1" noUngrp="1" noRot="1" noMove="1" noResize="1"/>
            </p:cNvGrpSpPr>
            <p:nvPr/>
          </p:nvGrpSpPr>
          <p:grpSpPr>
            <a:xfrm>
              <a:off x="0" y="1633643"/>
              <a:ext cx="24384000" cy="521688"/>
              <a:chOff x="0" y="0"/>
              <a:chExt cx="4816593" cy="103050"/>
            </a:xfrm>
          </p:grpSpPr>
          <p:sp>
            <p:nvSpPr>
              <p:cNvPr id="5" name="Freeform 5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4816592" cy="10305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0305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03050"/>
                    </a:lnTo>
                    <a:lnTo>
                      <a:pt x="0" y="103050"/>
                    </a:lnTo>
                    <a:close/>
                  </a:path>
                </a:pathLst>
              </a:custGeom>
              <a:solidFill>
                <a:srgbClr val="140F2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85725"/>
                <a:ext cx="4816593" cy="18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>
              <a:grpSpLocks noGrp="1" noUngrp="1" noRot="1" noMove="1" noResize="1"/>
            </p:cNvGrpSpPr>
            <p:nvPr/>
          </p:nvGrpSpPr>
          <p:grpSpPr>
            <a:xfrm>
              <a:off x="0" y="1445626"/>
              <a:ext cx="24384000" cy="310124"/>
              <a:chOff x="0" y="0"/>
              <a:chExt cx="4816593" cy="61259"/>
            </a:xfrm>
          </p:grpSpPr>
          <p:sp>
            <p:nvSpPr>
              <p:cNvPr id="8" name="Freeform 8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4816592" cy="61259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61259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61259"/>
                    </a:lnTo>
                    <a:lnTo>
                      <a:pt x="0" y="61259"/>
                    </a:lnTo>
                    <a:close/>
                  </a:path>
                </a:pathLst>
              </a:custGeom>
              <a:solidFill>
                <a:srgbClr val="FCC12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85725"/>
                <a:ext cx="4816593" cy="1469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9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7292" y="0"/>
              <a:ext cx="1579641" cy="1445626"/>
            </a:xfrm>
            <a:custGeom>
              <a:avLst/>
              <a:gdLst/>
              <a:ahLst/>
              <a:cxnLst/>
              <a:rect l="l" t="t" r="r" b="b"/>
              <a:pathLst>
                <a:path w="1579641" h="1445626">
                  <a:moveTo>
                    <a:pt x="0" y="0"/>
                  </a:moveTo>
                  <a:lnTo>
                    <a:pt x="1579641" y="0"/>
                  </a:lnTo>
                  <a:lnTo>
                    <a:pt x="1579641" y="1445626"/>
                  </a:lnTo>
                  <a:lnTo>
                    <a:pt x="0" y="1445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81458" y="569752"/>
            <a:ext cx="877842" cy="917896"/>
          </a:xfrm>
          <a:custGeom>
            <a:avLst/>
            <a:gdLst/>
            <a:ahLst/>
            <a:cxnLst/>
            <a:rect l="l" t="t" r="r" b="b"/>
            <a:pathLst>
              <a:path w="877842" h="917896">
                <a:moveTo>
                  <a:pt x="0" y="0"/>
                </a:moveTo>
                <a:lnTo>
                  <a:pt x="877842" y="0"/>
                </a:lnTo>
                <a:lnTo>
                  <a:pt x="877842" y="917896"/>
                </a:lnTo>
                <a:lnTo>
                  <a:pt x="0" y="9178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900871" y="3711257"/>
            <a:ext cx="14486258" cy="2750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3" lvl="1" indent="-334641" algn="l">
              <a:lnSpc>
                <a:spcPts val="4339"/>
              </a:lnSpc>
              <a:buFont typeface="Arial"/>
              <a:buChar char="•"/>
            </a:pPr>
            <a:r>
              <a:rPr lang="en-US" sz="3099" dirty="0">
                <a:solidFill>
                  <a:srgbClr val="000000"/>
                </a:solidFill>
                <a:latin typeface="Atkinson Hyperlegible 1"/>
              </a:rPr>
              <a:t>Guest 1</a:t>
            </a:r>
          </a:p>
          <a:p>
            <a:pPr algn="l">
              <a:lnSpc>
                <a:spcPts val="4339"/>
              </a:lnSpc>
            </a:pPr>
            <a:endParaRPr lang="en-US" sz="3099" dirty="0">
              <a:solidFill>
                <a:srgbClr val="000000"/>
              </a:solidFill>
              <a:latin typeface="Atkinson Hyperlegible 1"/>
            </a:endParaRPr>
          </a:p>
          <a:p>
            <a:pPr marL="669283" lvl="1" indent="-334641" algn="l">
              <a:lnSpc>
                <a:spcPts val="4339"/>
              </a:lnSpc>
              <a:buFont typeface="Arial"/>
              <a:buChar char="•"/>
            </a:pPr>
            <a:r>
              <a:rPr lang="en-US" sz="3099" dirty="0">
                <a:solidFill>
                  <a:srgbClr val="000000"/>
                </a:solidFill>
                <a:latin typeface="Atkinson Hyperlegible 1"/>
              </a:rPr>
              <a:t>Guest 2</a:t>
            </a:r>
          </a:p>
          <a:p>
            <a:pPr algn="l">
              <a:lnSpc>
                <a:spcPts val="4339"/>
              </a:lnSpc>
            </a:pPr>
            <a:endParaRPr lang="en-US" sz="3099" dirty="0">
              <a:solidFill>
                <a:srgbClr val="000000"/>
              </a:solidFill>
              <a:latin typeface="Atkinson Hyperlegible 1"/>
            </a:endParaRPr>
          </a:p>
          <a:p>
            <a:pPr marL="669283" lvl="1" indent="-334641" algn="l">
              <a:lnSpc>
                <a:spcPts val="4339"/>
              </a:lnSpc>
              <a:buFont typeface="Arial"/>
              <a:buChar char="•"/>
            </a:pPr>
            <a:r>
              <a:rPr lang="en-US" sz="3099" dirty="0">
                <a:solidFill>
                  <a:srgbClr val="000000"/>
                </a:solidFill>
                <a:latin typeface="Atkinson Hyperlegible 1"/>
              </a:rPr>
              <a:t>Guest 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10800" y="688850"/>
            <a:ext cx="5829981" cy="613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61"/>
              </a:lnSpc>
            </a:pPr>
            <a:r>
              <a:rPr lang="en-US" sz="3615" spc="473" dirty="0">
                <a:solidFill>
                  <a:srgbClr val="000000"/>
                </a:solidFill>
                <a:latin typeface="Katerina P Rounded"/>
              </a:rPr>
              <a:t>I’M HERE BECAUSE…</a:t>
            </a:r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-457200" y="8784802"/>
            <a:ext cx="19126200" cy="1616498"/>
            <a:chOff x="0" y="0"/>
            <a:chExt cx="24384000" cy="2155331"/>
          </a:xfrm>
        </p:grpSpPr>
        <p:grpSp>
          <p:nvGrpSpPr>
            <p:cNvPr id="4" name="Group 4"/>
            <p:cNvGrpSpPr>
              <a:grpSpLocks noGrp="1" noUngrp="1" noRot="1" noMove="1" noResize="1"/>
            </p:cNvGrpSpPr>
            <p:nvPr/>
          </p:nvGrpSpPr>
          <p:grpSpPr>
            <a:xfrm>
              <a:off x="0" y="1633643"/>
              <a:ext cx="24384000" cy="521688"/>
              <a:chOff x="0" y="0"/>
              <a:chExt cx="4816593" cy="103050"/>
            </a:xfrm>
          </p:grpSpPr>
          <p:sp>
            <p:nvSpPr>
              <p:cNvPr id="5" name="Freeform 5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4816592" cy="10305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0305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03050"/>
                    </a:lnTo>
                    <a:lnTo>
                      <a:pt x="0" y="103050"/>
                    </a:lnTo>
                    <a:close/>
                  </a:path>
                </a:pathLst>
              </a:custGeom>
              <a:solidFill>
                <a:srgbClr val="140F2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85725"/>
                <a:ext cx="4816593" cy="18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>
              <a:grpSpLocks noGrp="1" noUngrp="1" noRot="1" noMove="1" noResize="1"/>
            </p:cNvGrpSpPr>
            <p:nvPr/>
          </p:nvGrpSpPr>
          <p:grpSpPr>
            <a:xfrm>
              <a:off x="0" y="1445626"/>
              <a:ext cx="24384000" cy="310124"/>
              <a:chOff x="0" y="0"/>
              <a:chExt cx="4816593" cy="61259"/>
            </a:xfrm>
          </p:grpSpPr>
          <p:sp>
            <p:nvSpPr>
              <p:cNvPr id="8" name="Freeform 8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4816592" cy="61259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61259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61259"/>
                    </a:lnTo>
                    <a:lnTo>
                      <a:pt x="0" y="61259"/>
                    </a:lnTo>
                    <a:close/>
                  </a:path>
                </a:pathLst>
              </a:custGeom>
              <a:solidFill>
                <a:srgbClr val="FCC12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85725"/>
                <a:ext cx="4816593" cy="1469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9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7292" y="0"/>
              <a:ext cx="1579641" cy="1445626"/>
            </a:xfrm>
            <a:custGeom>
              <a:avLst/>
              <a:gdLst/>
              <a:ahLst/>
              <a:cxnLst/>
              <a:rect l="l" t="t" r="r" b="b"/>
              <a:pathLst>
                <a:path w="1579641" h="1445626">
                  <a:moveTo>
                    <a:pt x="0" y="0"/>
                  </a:moveTo>
                  <a:lnTo>
                    <a:pt x="1579641" y="0"/>
                  </a:lnTo>
                  <a:lnTo>
                    <a:pt x="1579641" y="1445626"/>
                  </a:lnTo>
                  <a:lnTo>
                    <a:pt x="0" y="1445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81458" y="569752"/>
            <a:ext cx="877842" cy="917896"/>
          </a:xfrm>
          <a:custGeom>
            <a:avLst/>
            <a:gdLst/>
            <a:ahLst/>
            <a:cxnLst/>
            <a:rect l="l" t="t" r="r" b="b"/>
            <a:pathLst>
              <a:path w="877842" h="917896">
                <a:moveTo>
                  <a:pt x="0" y="0"/>
                </a:moveTo>
                <a:lnTo>
                  <a:pt x="877842" y="0"/>
                </a:lnTo>
                <a:lnTo>
                  <a:pt x="877842" y="917896"/>
                </a:lnTo>
                <a:lnTo>
                  <a:pt x="0" y="9178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900871" y="3711257"/>
            <a:ext cx="14486258" cy="2750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3" lvl="1" indent="-334641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Atkinson Hyperlegible 1"/>
              </a:rPr>
              <a:t>Reason 1</a:t>
            </a:r>
          </a:p>
          <a:p>
            <a:pPr algn="l">
              <a:lnSpc>
                <a:spcPts val="4339"/>
              </a:lnSpc>
            </a:pPr>
            <a:endParaRPr lang="en-US" sz="3099">
              <a:solidFill>
                <a:srgbClr val="000000"/>
              </a:solidFill>
              <a:latin typeface="Atkinson Hyperlegible 1"/>
            </a:endParaRPr>
          </a:p>
          <a:p>
            <a:pPr marL="669283" lvl="1" indent="-334641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Atkinson Hyperlegible 1"/>
              </a:rPr>
              <a:t>Reason 2</a:t>
            </a:r>
          </a:p>
          <a:p>
            <a:pPr algn="l">
              <a:lnSpc>
                <a:spcPts val="4339"/>
              </a:lnSpc>
            </a:pPr>
            <a:endParaRPr lang="en-US" sz="3099">
              <a:solidFill>
                <a:srgbClr val="000000"/>
              </a:solidFill>
              <a:latin typeface="Atkinson Hyperlegible 1"/>
            </a:endParaRPr>
          </a:p>
          <a:p>
            <a:pPr marL="669283" lvl="1" indent="-334641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Atkinson Hyperlegible 1"/>
              </a:rPr>
              <a:t>Reason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4800" y="6155450"/>
            <a:ext cx="18601659" cy="4308852"/>
            <a:chOff x="0" y="0"/>
            <a:chExt cx="24395813" cy="574513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972594"/>
              <a:ext cx="24395813" cy="3772542"/>
              <a:chOff x="0" y="0"/>
              <a:chExt cx="4818926" cy="74519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818926" cy="745194"/>
              </a:xfrm>
              <a:custGeom>
                <a:avLst/>
                <a:gdLst/>
                <a:ahLst/>
                <a:cxnLst/>
                <a:rect l="l" t="t" r="r" b="b"/>
                <a:pathLst>
                  <a:path w="4818926" h="745194">
                    <a:moveTo>
                      <a:pt x="0" y="0"/>
                    </a:moveTo>
                    <a:lnTo>
                      <a:pt x="4818926" y="0"/>
                    </a:lnTo>
                    <a:lnTo>
                      <a:pt x="4818926" y="745194"/>
                    </a:lnTo>
                    <a:lnTo>
                      <a:pt x="0" y="745194"/>
                    </a:lnTo>
                    <a:close/>
                  </a:path>
                </a:pathLst>
              </a:custGeom>
              <a:solidFill>
                <a:srgbClr val="D8F3F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818926" cy="830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9"/>
                  </a:lnSpc>
                </a:pPr>
                <a:endParaRPr/>
              </a:p>
            </p:txBody>
          </p:sp>
        </p:grpSp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13" y="0"/>
              <a:ext cx="24384000" cy="3452602"/>
            </a:xfrm>
            <a:custGeom>
              <a:avLst/>
              <a:gdLst/>
              <a:ahLst/>
              <a:cxnLst/>
              <a:rect l="l" t="t" r="r" b="b"/>
              <a:pathLst>
                <a:path w="24384000" h="3452602">
                  <a:moveTo>
                    <a:pt x="0" y="0"/>
                  </a:moveTo>
                  <a:lnTo>
                    <a:pt x="24384000" y="0"/>
                  </a:lnTo>
                  <a:lnTo>
                    <a:pt x="24384000" y="3452602"/>
                  </a:lnTo>
                  <a:lnTo>
                    <a:pt x="0" y="3452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10469" y="8785030"/>
            <a:ext cx="1184730" cy="1084219"/>
          </a:xfrm>
          <a:custGeom>
            <a:avLst/>
            <a:gdLst/>
            <a:ahLst/>
            <a:cxnLst/>
            <a:rect l="l" t="t" r="r" b="b"/>
            <a:pathLst>
              <a:path w="1184730" h="1084219">
                <a:moveTo>
                  <a:pt x="0" y="0"/>
                </a:moveTo>
                <a:lnTo>
                  <a:pt x="1184731" y="0"/>
                </a:lnTo>
                <a:lnTo>
                  <a:pt x="1184731" y="1084219"/>
                </a:lnTo>
                <a:lnTo>
                  <a:pt x="0" y="10842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150003" y="2368503"/>
            <a:ext cx="13996853" cy="2273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8"/>
              </a:lnSpc>
            </a:pPr>
            <a:r>
              <a:rPr lang="en-US" sz="6284">
                <a:solidFill>
                  <a:srgbClr val="000000"/>
                </a:solidFill>
                <a:latin typeface="Atkinson Hyperlegible 2"/>
              </a:rPr>
              <a:t>My disability is called...</a:t>
            </a:r>
          </a:p>
          <a:p>
            <a:pPr algn="ctr">
              <a:lnSpc>
                <a:spcPts val="8798"/>
              </a:lnSpc>
            </a:pPr>
            <a:r>
              <a:rPr lang="en-US" sz="6284">
                <a:solidFill>
                  <a:srgbClr val="000000"/>
                </a:solidFill>
                <a:latin typeface="Atkinson Hyperlegible 2"/>
              </a:rPr>
              <a:t>This means....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28917" y="688850"/>
            <a:ext cx="7411864" cy="61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61"/>
              </a:lnSpc>
            </a:pPr>
            <a:r>
              <a:rPr lang="en-US" sz="3615" spc="473" dirty="0">
                <a:solidFill>
                  <a:srgbClr val="000000"/>
                </a:solidFill>
                <a:latin typeface="Katerina P Rounded"/>
              </a:rPr>
              <a:t>THESE ARE MY STRENGTHS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457200" y="8784802"/>
            <a:ext cx="19202400" cy="1616498"/>
            <a:chOff x="0" y="0"/>
            <a:chExt cx="24384000" cy="215533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1633643"/>
              <a:ext cx="24384000" cy="521688"/>
              <a:chOff x="0" y="0"/>
              <a:chExt cx="4816593" cy="10305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816592" cy="10305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0305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03050"/>
                    </a:lnTo>
                    <a:lnTo>
                      <a:pt x="0" y="103050"/>
                    </a:lnTo>
                    <a:close/>
                  </a:path>
                </a:pathLst>
              </a:custGeom>
              <a:solidFill>
                <a:srgbClr val="140F2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85725"/>
                <a:ext cx="4816593" cy="18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1445626"/>
              <a:ext cx="24384000" cy="310124"/>
              <a:chOff x="0" y="0"/>
              <a:chExt cx="4816593" cy="6125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816592" cy="61259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61259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61259"/>
                    </a:lnTo>
                    <a:lnTo>
                      <a:pt x="0" y="61259"/>
                    </a:lnTo>
                    <a:close/>
                  </a:path>
                </a:pathLst>
              </a:custGeom>
              <a:solidFill>
                <a:srgbClr val="FCC12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85725"/>
                <a:ext cx="4816593" cy="1469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9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7292" y="0"/>
              <a:ext cx="1579641" cy="1445626"/>
            </a:xfrm>
            <a:custGeom>
              <a:avLst/>
              <a:gdLst/>
              <a:ahLst/>
              <a:cxnLst/>
              <a:rect l="l" t="t" r="r" b="b"/>
              <a:pathLst>
                <a:path w="1579641" h="1445626">
                  <a:moveTo>
                    <a:pt x="0" y="0"/>
                  </a:moveTo>
                  <a:lnTo>
                    <a:pt x="1579641" y="0"/>
                  </a:lnTo>
                  <a:lnTo>
                    <a:pt x="1579641" y="1445626"/>
                  </a:lnTo>
                  <a:lnTo>
                    <a:pt x="0" y="1445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81458" y="569752"/>
            <a:ext cx="877842" cy="917896"/>
          </a:xfrm>
          <a:custGeom>
            <a:avLst/>
            <a:gdLst/>
            <a:ahLst/>
            <a:cxnLst/>
            <a:rect l="l" t="t" r="r" b="b"/>
            <a:pathLst>
              <a:path w="877842" h="917896">
                <a:moveTo>
                  <a:pt x="0" y="0"/>
                </a:moveTo>
                <a:lnTo>
                  <a:pt x="877842" y="0"/>
                </a:lnTo>
                <a:lnTo>
                  <a:pt x="877842" y="917896"/>
                </a:lnTo>
                <a:lnTo>
                  <a:pt x="0" y="9178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900871" y="3711257"/>
            <a:ext cx="14486258" cy="2750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3" lvl="1" indent="-334641" algn="l">
              <a:lnSpc>
                <a:spcPts val="4339"/>
              </a:lnSpc>
              <a:buFont typeface="Arial"/>
              <a:buChar char="•"/>
            </a:pPr>
            <a:r>
              <a:rPr lang="en-US" sz="3099" dirty="0">
                <a:solidFill>
                  <a:srgbClr val="000000"/>
                </a:solidFill>
                <a:latin typeface="Atkinson Hyperlegible 1"/>
              </a:rPr>
              <a:t>Strength 1</a:t>
            </a:r>
          </a:p>
          <a:p>
            <a:pPr algn="l">
              <a:lnSpc>
                <a:spcPts val="4339"/>
              </a:lnSpc>
            </a:pPr>
            <a:endParaRPr lang="en-US" sz="3099" dirty="0">
              <a:solidFill>
                <a:srgbClr val="000000"/>
              </a:solidFill>
              <a:latin typeface="Atkinson Hyperlegible 1"/>
            </a:endParaRPr>
          </a:p>
          <a:p>
            <a:pPr marL="669283" lvl="1" indent="-334641" algn="l">
              <a:lnSpc>
                <a:spcPts val="4339"/>
              </a:lnSpc>
              <a:buFont typeface="Arial"/>
              <a:buChar char="•"/>
            </a:pPr>
            <a:r>
              <a:rPr lang="en-US" sz="3099" dirty="0">
                <a:solidFill>
                  <a:srgbClr val="000000"/>
                </a:solidFill>
                <a:latin typeface="Atkinson Hyperlegible 1"/>
              </a:rPr>
              <a:t>Strength 2</a:t>
            </a:r>
          </a:p>
          <a:p>
            <a:pPr algn="l">
              <a:lnSpc>
                <a:spcPts val="4339"/>
              </a:lnSpc>
            </a:pPr>
            <a:endParaRPr lang="en-US" sz="3099" dirty="0">
              <a:solidFill>
                <a:srgbClr val="000000"/>
              </a:solidFill>
              <a:latin typeface="Atkinson Hyperlegible 1"/>
            </a:endParaRPr>
          </a:p>
          <a:p>
            <a:pPr marL="669283" lvl="1" indent="-334641" algn="l">
              <a:lnSpc>
                <a:spcPts val="4339"/>
              </a:lnSpc>
              <a:buFont typeface="Arial"/>
              <a:buChar char="•"/>
            </a:pPr>
            <a:r>
              <a:rPr lang="en-US" sz="3099" dirty="0">
                <a:solidFill>
                  <a:srgbClr val="000000"/>
                </a:solidFill>
                <a:latin typeface="Atkinson Hyperlegible 1"/>
              </a:rPr>
              <a:t>Strength 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0" y="688850"/>
            <a:ext cx="8268381" cy="613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61"/>
              </a:lnSpc>
            </a:pPr>
            <a:r>
              <a:rPr lang="en-US" sz="3615" spc="473" dirty="0">
                <a:solidFill>
                  <a:srgbClr val="000000"/>
                </a:solidFill>
                <a:latin typeface="Katerina P Rounded"/>
              </a:rPr>
              <a:t>THESE ARE MY LIMITATIONS</a:t>
            </a:r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-533400" y="8784802"/>
            <a:ext cx="19278600" cy="1616498"/>
            <a:chOff x="0" y="0"/>
            <a:chExt cx="24384000" cy="2155331"/>
          </a:xfrm>
        </p:grpSpPr>
        <p:grpSp>
          <p:nvGrpSpPr>
            <p:cNvPr id="4" name="Group 4"/>
            <p:cNvGrpSpPr>
              <a:grpSpLocks noGrp="1" noUngrp="1" noRot="1" noMove="1" noResize="1"/>
            </p:cNvGrpSpPr>
            <p:nvPr/>
          </p:nvGrpSpPr>
          <p:grpSpPr>
            <a:xfrm>
              <a:off x="0" y="1633643"/>
              <a:ext cx="24384000" cy="521688"/>
              <a:chOff x="0" y="0"/>
              <a:chExt cx="4816593" cy="103050"/>
            </a:xfrm>
          </p:grpSpPr>
          <p:sp>
            <p:nvSpPr>
              <p:cNvPr id="5" name="Freeform 5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4816592" cy="10305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0305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03050"/>
                    </a:lnTo>
                    <a:lnTo>
                      <a:pt x="0" y="103050"/>
                    </a:lnTo>
                    <a:close/>
                  </a:path>
                </a:pathLst>
              </a:custGeom>
              <a:solidFill>
                <a:srgbClr val="140F2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85725"/>
                <a:ext cx="4816593" cy="18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>
              <a:grpSpLocks noGrp="1" noUngrp="1" noRot="1" noMove="1" noResize="1"/>
            </p:cNvGrpSpPr>
            <p:nvPr/>
          </p:nvGrpSpPr>
          <p:grpSpPr>
            <a:xfrm>
              <a:off x="0" y="1445626"/>
              <a:ext cx="24384000" cy="310124"/>
              <a:chOff x="0" y="0"/>
              <a:chExt cx="4816593" cy="61259"/>
            </a:xfrm>
          </p:grpSpPr>
          <p:sp>
            <p:nvSpPr>
              <p:cNvPr id="8" name="Freeform 8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4816592" cy="61259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61259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61259"/>
                    </a:lnTo>
                    <a:lnTo>
                      <a:pt x="0" y="61259"/>
                    </a:lnTo>
                    <a:close/>
                  </a:path>
                </a:pathLst>
              </a:custGeom>
              <a:solidFill>
                <a:srgbClr val="FCC12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85725"/>
                <a:ext cx="4816593" cy="1469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9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7292" y="0"/>
              <a:ext cx="1579641" cy="1445626"/>
            </a:xfrm>
            <a:custGeom>
              <a:avLst/>
              <a:gdLst/>
              <a:ahLst/>
              <a:cxnLst/>
              <a:rect l="l" t="t" r="r" b="b"/>
              <a:pathLst>
                <a:path w="1579641" h="1445626">
                  <a:moveTo>
                    <a:pt x="0" y="0"/>
                  </a:moveTo>
                  <a:lnTo>
                    <a:pt x="1579641" y="0"/>
                  </a:lnTo>
                  <a:lnTo>
                    <a:pt x="1579641" y="1445626"/>
                  </a:lnTo>
                  <a:lnTo>
                    <a:pt x="0" y="1445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81458" y="569752"/>
            <a:ext cx="877842" cy="917896"/>
          </a:xfrm>
          <a:custGeom>
            <a:avLst/>
            <a:gdLst/>
            <a:ahLst/>
            <a:cxnLst/>
            <a:rect l="l" t="t" r="r" b="b"/>
            <a:pathLst>
              <a:path w="877842" h="917896">
                <a:moveTo>
                  <a:pt x="0" y="0"/>
                </a:moveTo>
                <a:lnTo>
                  <a:pt x="877842" y="0"/>
                </a:lnTo>
                <a:lnTo>
                  <a:pt x="877842" y="917896"/>
                </a:lnTo>
                <a:lnTo>
                  <a:pt x="0" y="9178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900871" y="3711257"/>
            <a:ext cx="14486258" cy="2750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3" lvl="1" indent="-334641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Atkinson Hyperlegible 1"/>
              </a:rPr>
              <a:t>Limitation 1</a:t>
            </a:r>
          </a:p>
          <a:p>
            <a:pPr algn="l">
              <a:lnSpc>
                <a:spcPts val="4339"/>
              </a:lnSpc>
            </a:pPr>
            <a:endParaRPr lang="en-US" sz="3099">
              <a:solidFill>
                <a:srgbClr val="000000"/>
              </a:solidFill>
              <a:latin typeface="Atkinson Hyperlegible 1"/>
            </a:endParaRPr>
          </a:p>
          <a:p>
            <a:pPr marL="669283" lvl="1" indent="-334641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Atkinson Hyperlegible 1"/>
              </a:rPr>
              <a:t>Limitation 2</a:t>
            </a:r>
          </a:p>
          <a:p>
            <a:pPr algn="l">
              <a:lnSpc>
                <a:spcPts val="4339"/>
              </a:lnSpc>
            </a:pPr>
            <a:endParaRPr lang="en-US" sz="3099">
              <a:solidFill>
                <a:srgbClr val="000000"/>
              </a:solidFill>
              <a:latin typeface="Atkinson Hyperlegible 1"/>
            </a:endParaRPr>
          </a:p>
          <a:p>
            <a:pPr marL="669283" lvl="1" indent="-334641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Atkinson Hyperlegible 1"/>
              </a:rPr>
              <a:t>Limitation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-381000" y="5753100"/>
            <a:ext cx="18677859" cy="4711202"/>
            <a:chOff x="0" y="0"/>
            <a:chExt cx="24395813" cy="5745136"/>
          </a:xfrm>
        </p:grpSpPr>
        <p:grpSp>
          <p:nvGrpSpPr>
            <p:cNvPr id="3" name="Group 3"/>
            <p:cNvGrpSpPr>
              <a:grpSpLocks noGrp="1" noUngrp="1" noRot="1" noMove="1" noResize="1"/>
            </p:cNvGrpSpPr>
            <p:nvPr/>
          </p:nvGrpSpPr>
          <p:grpSpPr>
            <a:xfrm>
              <a:off x="0" y="1972594"/>
              <a:ext cx="24395813" cy="3772542"/>
              <a:chOff x="0" y="0"/>
              <a:chExt cx="4818926" cy="745194"/>
            </a:xfrm>
          </p:grpSpPr>
          <p:sp>
            <p:nvSpPr>
              <p:cNvPr id="4" name="Freeform 4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4818926" cy="745194"/>
              </a:xfrm>
              <a:custGeom>
                <a:avLst/>
                <a:gdLst/>
                <a:ahLst/>
                <a:cxnLst/>
                <a:rect l="l" t="t" r="r" b="b"/>
                <a:pathLst>
                  <a:path w="4818926" h="745194">
                    <a:moveTo>
                      <a:pt x="0" y="0"/>
                    </a:moveTo>
                    <a:lnTo>
                      <a:pt x="4818926" y="0"/>
                    </a:lnTo>
                    <a:lnTo>
                      <a:pt x="4818926" y="745194"/>
                    </a:lnTo>
                    <a:lnTo>
                      <a:pt x="0" y="745194"/>
                    </a:lnTo>
                    <a:close/>
                  </a:path>
                </a:pathLst>
              </a:custGeom>
              <a:solidFill>
                <a:srgbClr val="FFF9E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85725"/>
                <a:ext cx="4818926" cy="830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9"/>
                  </a:lnSpc>
                </a:pPr>
                <a:endParaRPr/>
              </a:p>
            </p:txBody>
          </p:sp>
        </p:grpSp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13" y="0"/>
              <a:ext cx="24384000" cy="3452602"/>
            </a:xfrm>
            <a:custGeom>
              <a:avLst/>
              <a:gdLst/>
              <a:ahLst/>
              <a:cxnLst/>
              <a:rect l="l" t="t" r="r" b="b"/>
              <a:pathLst>
                <a:path w="24384000" h="3452602">
                  <a:moveTo>
                    <a:pt x="0" y="0"/>
                  </a:moveTo>
                  <a:lnTo>
                    <a:pt x="24384000" y="0"/>
                  </a:lnTo>
                  <a:lnTo>
                    <a:pt x="24384000" y="3452602"/>
                  </a:lnTo>
                  <a:lnTo>
                    <a:pt x="0" y="3452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10469" y="8785030"/>
            <a:ext cx="1184730" cy="1084219"/>
          </a:xfrm>
          <a:custGeom>
            <a:avLst/>
            <a:gdLst/>
            <a:ahLst/>
            <a:cxnLst/>
            <a:rect l="l" t="t" r="r" b="b"/>
            <a:pathLst>
              <a:path w="1184730" h="1084219">
                <a:moveTo>
                  <a:pt x="0" y="0"/>
                </a:moveTo>
                <a:lnTo>
                  <a:pt x="1184731" y="0"/>
                </a:lnTo>
                <a:lnTo>
                  <a:pt x="1184731" y="1084219"/>
                </a:lnTo>
                <a:lnTo>
                  <a:pt x="0" y="10842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150003" y="2924334"/>
            <a:ext cx="13996853" cy="1161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8"/>
              </a:lnSpc>
            </a:pPr>
            <a:r>
              <a:rPr lang="en-US" sz="6284">
                <a:solidFill>
                  <a:srgbClr val="000000"/>
                </a:solidFill>
                <a:latin typeface="Atkinson Hyperlegible 2"/>
              </a:rPr>
              <a:t>My plans for the future...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933" y="5448300"/>
            <a:ext cx="18629733" cy="4838700"/>
            <a:chOff x="0" y="0"/>
            <a:chExt cx="24395813" cy="574513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972594"/>
              <a:ext cx="24395813" cy="3772542"/>
              <a:chOff x="0" y="0"/>
              <a:chExt cx="4818926" cy="745194"/>
            </a:xfrm>
          </p:grpSpPr>
          <p:sp>
            <p:nvSpPr>
              <p:cNvPr id="4" name="Freeform 4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4818926" cy="745194"/>
              </a:xfrm>
              <a:custGeom>
                <a:avLst/>
                <a:gdLst/>
                <a:ahLst/>
                <a:cxnLst/>
                <a:rect l="l" t="t" r="r" b="b"/>
                <a:pathLst>
                  <a:path w="4818926" h="745194">
                    <a:moveTo>
                      <a:pt x="0" y="0"/>
                    </a:moveTo>
                    <a:lnTo>
                      <a:pt x="4818926" y="0"/>
                    </a:lnTo>
                    <a:lnTo>
                      <a:pt x="4818926" y="745194"/>
                    </a:lnTo>
                    <a:lnTo>
                      <a:pt x="0" y="745194"/>
                    </a:lnTo>
                    <a:close/>
                  </a:path>
                </a:pathLst>
              </a:custGeom>
              <a:solidFill>
                <a:srgbClr val="FFE9E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818926" cy="830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9"/>
                  </a:lnSpc>
                </a:pPr>
                <a:endParaRPr/>
              </a:p>
            </p:txBody>
          </p:sp>
        </p:grpSp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13" y="0"/>
              <a:ext cx="24384000" cy="3452602"/>
            </a:xfrm>
            <a:custGeom>
              <a:avLst/>
              <a:gdLst/>
              <a:ahLst/>
              <a:cxnLst/>
              <a:rect l="l" t="t" r="r" b="b"/>
              <a:pathLst>
                <a:path w="24384000" h="3452602">
                  <a:moveTo>
                    <a:pt x="0" y="0"/>
                  </a:moveTo>
                  <a:lnTo>
                    <a:pt x="24384000" y="0"/>
                  </a:lnTo>
                  <a:lnTo>
                    <a:pt x="24384000" y="3452602"/>
                  </a:lnTo>
                  <a:lnTo>
                    <a:pt x="0" y="3452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10469" y="8785030"/>
            <a:ext cx="1184730" cy="1084219"/>
          </a:xfrm>
          <a:custGeom>
            <a:avLst/>
            <a:gdLst/>
            <a:ahLst/>
            <a:cxnLst/>
            <a:rect l="l" t="t" r="r" b="b"/>
            <a:pathLst>
              <a:path w="1184730" h="1084219">
                <a:moveTo>
                  <a:pt x="0" y="0"/>
                </a:moveTo>
                <a:lnTo>
                  <a:pt x="1184731" y="0"/>
                </a:lnTo>
                <a:lnTo>
                  <a:pt x="1184731" y="1084219"/>
                </a:lnTo>
                <a:lnTo>
                  <a:pt x="0" y="10842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150003" y="2924334"/>
            <a:ext cx="13996853" cy="1161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8"/>
              </a:lnSpc>
            </a:pPr>
            <a:r>
              <a:rPr lang="en-US" sz="6284">
                <a:solidFill>
                  <a:srgbClr val="000000"/>
                </a:solidFill>
                <a:latin typeface="Atkinson Hyperlegible 2"/>
              </a:rPr>
              <a:t>My education goals...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95</Words>
  <Application>Microsoft Macintosh PowerPoint</Application>
  <PresentationFormat>Custom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Katerina P Rounded</vt:lpstr>
      <vt:lpstr>Arial</vt:lpstr>
      <vt:lpstr>Atkinson Hyperlegible 2</vt:lpstr>
      <vt:lpstr>Calibri</vt:lpstr>
      <vt:lpstr>Atkinson Hyperlegible 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Self-Determination</dc:title>
  <cp:lastModifiedBy>Rodriguez, Jesse - rodri3jm</cp:lastModifiedBy>
  <cp:revision>2</cp:revision>
  <dcterms:created xsi:type="dcterms:W3CDTF">2006-08-16T00:00:00Z</dcterms:created>
  <dcterms:modified xsi:type="dcterms:W3CDTF">2024-06-20T17:20:13Z</dcterms:modified>
  <dc:identifier>DAGHYi67Rvw</dc:identifier>
</cp:coreProperties>
</file>