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handoutMasterIdLst>
    <p:handoutMasterId r:id="rId14"/>
  </p:handoutMasterIdLst>
  <p:sldIdLst>
    <p:sldId id="268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D63F1F-BE3F-4952-B117-8A78C3599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B30BFF-B52D-4B2F-A030-87AF6DCDD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198120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315913" y="3260725"/>
            <a:ext cx="8512175" cy="92075"/>
            <a:chOff x="199" y="2054"/>
            <a:chExt cx="5362" cy="5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914400"/>
            <a:ext cx="6400800" cy="2224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4EC052D-417A-4A1B-A9AD-35B1F6D75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45BAF-A3E1-4FF5-9E7F-E3A1D4227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768E3-DB98-44BF-B05C-29DA95EA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FA5B6-2E68-4D7A-A094-392CCF94D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FE3E1-94D3-426D-84CE-7327A33BC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7A7BE-D6EF-469A-A9A4-AA2857B69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4CD63-3EED-4EC9-988C-C68FCDABA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E9121-D0A5-4570-9186-B9A66754F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22833-B9B8-430B-9512-40032DA81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8E71A-8EEC-48FF-9454-3C1CD2DE6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EE62-C77D-4924-BD74-922E1C9639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214313"/>
            <a:ext cx="7343775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44688-CA9B-4DA5-890F-D9713A3F2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81000"/>
            <a:ext cx="1371600" cy="12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457200" y="1812925"/>
            <a:ext cx="8512175" cy="92075"/>
            <a:chOff x="199" y="2054"/>
            <a:chExt cx="5362" cy="58"/>
          </a:xfrm>
        </p:grpSpPr>
        <p:sp>
          <p:nvSpPr>
            <p:cNvPr id="129033" name="Rectangle 9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4" name="Rectangle 10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5" name="Rectangle 11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6" name="Rectangle 12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37" name="Rectangle 13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  <p:grpSp>
        <p:nvGrpSpPr>
          <p:cNvPr id="1033" name="Group 14"/>
          <p:cNvGrpSpPr>
            <a:grpSpLocks/>
          </p:cNvGrpSpPr>
          <p:nvPr/>
        </p:nvGrpSpPr>
        <p:grpSpPr bwMode="auto">
          <a:xfrm>
            <a:off x="457200" y="1828800"/>
            <a:ext cx="8512175" cy="92075"/>
            <a:chOff x="199" y="2054"/>
            <a:chExt cx="5362" cy="58"/>
          </a:xfrm>
        </p:grpSpPr>
        <p:sp>
          <p:nvSpPr>
            <p:cNvPr id="129039" name="Rectangle 15"/>
            <p:cNvSpPr>
              <a:spLocks noChangeArrowheads="1"/>
            </p:cNvSpPr>
            <p:nvPr/>
          </p:nvSpPr>
          <p:spPr bwMode="auto">
            <a:xfrm flipV="1">
              <a:off x="199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0" name="Rectangle 16"/>
            <p:cNvSpPr>
              <a:spLocks noChangeArrowheads="1"/>
            </p:cNvSpPr>
            <p:nvPr userDrawn="1"/>
          </p:nvSpPr>
          <p:spPr bwMode="auto">
            <a:xfrm flipV="1">
              <a:off x="1296" y="2054"/>
              <a:ext cx="1097" cy="58"/>
            </a:xfrm>
            <a:prstGeom prst="rect">
              <a:avLst/>
            </a:prstGeom>
            <a:solidFill>
              <a:srgbClr val="0000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1" name="Rectangle 17"/>
            <p:cNvSpPr>
              <a:spLocks noChangeArrowheads="1"/>
            </p:cNvSpPr>
            <p:nvPr userDrawn="1"/>
          </p:nvSpPr>
          <p:spPr bwMode="auto">
            <a:xfrm flipV="1">
              <a:off x="2352" y="2054"/>
              <a:ext cx="1097" cy="5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2" name="Rectangle 18"/>
            <p:cNvSpPr>
              <a:spLocks noChangeArrowheads="1"/>
            </p:cNvSpPr>
            <p:nvPr userDrawn="1"/>
          </p:nvSpPr>
          <p:spPr bwMode="auto">
            <a:xfrm flipV="1">
              <a:off x="3408" y="2054"/>
              <a:ext cx="1097" cy="58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043" name="Rectangle 19"/>
            <p:cNvSpPr>
              <a:spLocks noChangeArrowheads="1"/>
            </p:cNvSpPr>
            <p:nvPr userDrawn="1"/>
          </p:nvSpPr>
          <p:spPr bwMode="auto">
            <a:xfrm flipV="1">
              <a:off x="4464" y="2054"/>
              <a:ext cx="1097" cy="5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algn="ctr" eaLnBrk="0" hangingPunct="0">
                <a:defRPr/>
              </a:pPr>
              <a:endParaRPr lang="en-US">
                <a:solidFill>
                  <a:srgbClr val="FF66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hlink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rgbClr val="0000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Maiandra GD" pitchFamily="34" charset="0"/>
              </a:rPr>
              <a:t>Self-Determination</a:t>
            </a:r>
          </a:p>
        </p:txBody>
      </p:sp>
      <p:pic>
        <p:nvPicPr>
          <p:cNvPr id="4099" name="Picture 4" descr="determ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981200"/>
            <a:ext cx="27368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1143000" y="502920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Student-Involvement in the IEP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Maiandra GD" pitchFamily="34" charset="0"/>
              </a:rPr>
              <a:t>Elementary Template</a:t>
            </a:r>
            <a:endParaRPr lang="en-US" b="1" dirty="0">
              <a:solidFill>
                <a:srgbClr val="FF0000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Comic Sans MS" pitchFamily="66" charset="0"/>
              </a:rPr>
              <a:t>My Goals For When I Grow Up…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mic Sans MS" pitchFamily="66" charset="0"/>
              </a:rPr>
              <a:t>Thanks For Coming To My School Plan Meeting (IEP)!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>
                <a:latin typeface="Comic Sans MS" pitchFamily="66" charset="0"/>
              </a:rPr>
              <a:t>Welcome To My School Plan Meeting (IEP)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r>
              <a:rPr lang="en-US" b="1">
                <a:latin typeface="Comic Sans MS" pitchFamily="66" charset="0"/>
              </a:rPr>
              <a:t>By: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Comic Sans MS" pitchFamily="66" charset="0"/>
              </a:rPr>
              <a:t>These Are The People I Invited: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mic Sans MS" pitchFamily="66" charset="0"/>
              </a:rPr>
              <a:t>All About Me…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Family</a:t>
            </a:r>
          </a:p>
          <a:p>
            <a:pPr>
              <a:lnSpc>
                <a:spcPct val="90000"/>
              </a:lnSpc>
            </a:pPr>
            <a:endParaRPr lang="en-US" sz="28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Friends</a:t>
            </a:r>
          </a:p>
          <a:p>
            <a:pPr>
              <a:lnSpc>
                <a:spcPct val="90000"/>
              </a:lnSpc>
            </a:pPr>
            <a:endParaRPr lang="en-US" sz="28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Teachers</a:t>
            </a:r>
          </a:p>
          <a:p>
            <a:pPr>
              <a:lnSpc>
                <a:spcPct val="90000"/>
              </a:lnSpc>
            </a:pPr>
            <a:endParaRPr lang="en-US" sz="28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Classmates</a:t>
            </a:r>
          </a:p>
          <a:p>
            <a:pPr>
              <a:lnSpc>
                <a:spcPct val="90000"/>
              </a:lnSpc>
            </a:pPr>
            <a:endParaRPr lang="en-US" sz="28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My pet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mic Sans MS" pitchFamily="66" charset="0"/>
              </a:rPr>
              <a:t>In My School…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b="1">
                <a:latin typeface="Comic Sans MS" pitchFamily="66" charset="0"/>
              </a:rPr>
              <a:t>I like these classes: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b="1">
                <a:latin typeface="Comic Sans MS" pitchFamily="66" charset="0"/>
              </a:rPr>
              <a:t>I don’t like these classes: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mic Sans MS" pitchFamily="66" charset="0"/>
              </a:rPr>
              <a:t>What I Like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b="1">
                <a:latin typeface="Comic Sans MS" pitchFamily="66" charset="0"/>
              </a:rPr>
              <a:t>What I like: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b="1">
                <a:latin typeface="Comic Sans MS" pitchFamily="66" charset="0"/>
              </a:rPr>
              <a:t>What I don’t like: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Comic Sans MS" pitchFamily="66" charset="0"/>
              </a:rPr>
              <a:t>When I Grow Up I Want To…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latin typeface="Comic Sans MS" pitchFamily="66" charset="0"/>
              </a:rPr>
              <a:t>Be:</a:t>
            </a:r>
          </a:p>
          <a:p>
            <a:pPr>
              <a:lnSpc>
                <a:spcPct val="90000"/>
              </a:lnSpc>
            </a:pPr>
            <a:endParaRPr lang="en-US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Comic Sans MS" pitchFamily="66" charset="0"/>
              </a:rPr>
              <a:t>Live:</a:t>
            </a:r>
          </a:p>
          <a:p>
            <a:pPr>
              <a:lnSpc>
                <a:spcPct val="90000"/>
              </a:lnSpc>
            </a:pPr>
            <a:endParaRPr lang="en-US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Comic Sans MS" pitchFamily="66" charset="0"/>
              </a:rPr>
              <a:t>Have:</a:t>
            </a:r>
          </a:p>
          <a:p>
            <a:pPr>
              <a:lnSpc>
                <a:spcPct val="90000"/>
              </a:lnSpc>
            </a:pPr>
            <a:endParaRPr lang="en-US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b="1">
                <a:latin typeface="Comic Sans MS" pitchFamily="66" charset="0"/>
              </a:rPr>
              <a:t>See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>
                <a:latin typeface="Comic Sans MS" pitchFamily="66" charset="0"/>
              </a:rPr>
              <a:t>How You Can Help Me Make Plans For My Future.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latin typeface="Comic Sans MS" pitchFamily="66" charset="0"/>
              </a:rPr>
              <a:t>What I need to: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Learn:</a:t>
            </a:r>
          </a:p>
          <a:p>
            <a:pPr>
              <a:lnSpc>
                <a:spcPct val="90000"/>
              </a:lnSpc>
            </a:pPr>
            <a:endParaRPr lang="en-US" sz="28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Make good choices:</a:t>
            </a:r>
          </a:p>
          <a:p>
            <a:pPr>
              <a:lnSpc>
                <a:spcPct val="90000"/>
              </a:lnSpc>
            </a:pPr>
            <a:endParaRPr lang="en-US" sz="28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Understand</a:t>
            </a:r>
          </a:p>
          <a:p>
            <a:pPr>
              <a:lnSpc>
                <a:spcPct val="90000"/>
              </a:lnSpc>
            </a:pPr>
            <a:endParaRPr lang="en-US" sz="2800" b="1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r>
              <a:rPr lang="en-US" sz="2800" b="1">
                <a:latin typeface="Comic Sans MS" pitchFamily="66" charset="0"/>
              </a:rPr>
              <a:t>Enjoy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latin typeface="Comic Sans MS" pitchFamily="66" charset="0"/>
              </a:rPr>
              <a:t>My Goals For This Year…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pPr>
              <a:buFontTx/>
              <a:buNone/>
            </a:pPr>
            <a:endParaRPr lang="en-US">
              <a:latin typeface="HELTERSKELTER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Self-Determination&amp;quot;&quot;/&gt;&lt;property id=&quot;20307&quot; value=&quot;268&quot;/&gt;&lt;/object&gt;&lt;object type=&quot;3&quot; unique_id=&quot;10007&quot;&gt;&lt;property id=&quot;20148&quot; value=&quot;5&quot;/&gt;&lt;property id=&quot;20300&quot; value=&quot;Slide 4 - &amp;quot;What is Self-Determination?&amp;quot;&quot;/&gt;&lt;property id=&quot;20307&quot; value=&quot;259&quot;/&gt;&lt;/object&gt;&lt;object type=&quot;3&quot; unique_id=&quot;10008&quot;&gt;&lt;property id=&quot;20148&quot; value=&quot;5&quot;/&gt;&lt;property id=&quot;20300&quot; value=&quot;Slide 5 - &amp;quot;Core Components—Combination of skills, knowledge &amp;amp; Beliefs&amp;quot;&quot;/&gt;&lt;property id=&quot;20307&quot; value=&quot;260&quot;/&gt;&lt;/object&gt;&lt;object type=&quot;3&quot; unique_id=&quot;10009&quot;&gt;&lt;property id=&quot;20148&quot; value=&quot;5&quot;/&gt;&lt;property id=&quot;20300&quot; value=&quot;Slide 6 - &amp;quot;Why ?&amp;quot;&quot;/&gt;&lt;property id=&quot;20307&quot; value=&quot;261&quot;/&gt;&lt;/object&gt;&lt;object type=&quot;3&quot; unique_id=&quot;10010&quot;&gt;&lt;property id=&quot;20148&quot; value=&quot;5&quot;/&gt;&lt;property id=&quot;20300&quot; value=&quot;Slide 7 - &amp;quot;Key Reasons…&amp;quot;&quot;/&gt;&lt;property id=&quot;20307&quot; value=&quot;299&quot;/&gt;&lt;/object&gt;&lt;object type=&quot;3&quot; unique_id=&quot;10011&quot;&gt;&lt;property id=&quot;20148&quot; value=&quot;5&quot;/&gt;&lt;property id=&quot;20300&quot; value=&quot;Slide 8 - &amp;quot; IEP meetings…&amp;quot;&quot;/&gt;&lt;property id=&quot;20307&quot; value=&quot;277&quot;/&gt;&lt;/object&gt;&lt;object type=&quot;3&quot; unique_id=&quot;10012&quot;&gt;&lt;property id=&quot;20148&quot; value=&quot;5&quot;/&gt;&lt;property id=&quot;20300&quot; value=&quot;Slide 9 - &amp;quot;Self-Realization…&amp;quot;&quot;/&gt;&lt;property id=&quot;20307&quot; value=&quot;278&quot;/&gt;&lt;/object&gt;&lt;object type=&quot;3&quot; unique_id=&quot;10013&quot;&gt;&lt;property id=&quot;20148&quot; value=&quot;5&quot;/&gt;&lt;property id=&quot;20300&quot; value=&quot;Slide 10 - &amp;quot;Self-Advocacy…&amp;quot;&quot;/&gt;&lt;property id=&quot;20307&quot; value=&quot;279&quot;/&gt;&lt;/object&gt;&lt;object type=&quot;3&quot; unique_id=&quot;10014&quot;&gt;&lt;property id=&quot;20148&quot; value=&quot;5&quot;/&gt;&lt;property id=&quot;20300&quot; value=&quot;Slide 11 - &amp;quot; Psychological Empowerment…&amp;quot;&quot;/&gt;&lt;property id=&quot;20307&quot; value=&quot;280&quot;/&gt;&lt;/object&gt;&lt;object type=&quot;3&quot; unique_id=&quot;10015&quot;&gt;&lt;property id=&quot;20148&quot; value=&quot;5&quot;/&gt;&lt;property id=&quot;20300&quot; value=&quot;Slide 12 - &amp;quot;Understanding of Rights…&amp;quot;&quot;/&gt;&lt;property id=&quot;20307&quot; value=&quot;281&quot;/&gt;&lt;/object&gt;&lt;object type=&quot;3&quot; unique_id=&quot;10016&quot;&gt;&lt;property id=&quot;20148&quot; value=&quot;5&quot;/&gt;&lt;property id=&quot;20300&quot; value=&quot;Slide 13 - &amp;quot;What We Learned….&amp;quot;&quot;/&gt;&lt;property id=&quot;20307&quot; value=&quot;289&quot;/&gt;&lt;/object&gt;&lt;object type=&quot;3&quot; unique_id=&quot;10017&quot;&gt;&lt;property id=&quot;20148&quot; value=&quot;5&quot;/&gt;&lt;property id=&quot;20300&quot; value=&quot;Slide 14&quot;/&gt;&lt;property id=&quot;20307&quot; value=&quot;262&quot;/&gt;&lt;/object&gt;&lt;object type=&quot;3&quot; unique_id=&quot;10018&quot;&gt;&lt;property id=&quot;20148&quot; value=&quot;5&quot;/&gt;&lt;property id=&quot;20300&quot; value=&quot;Slide 15 - &amp;quot;        &amp;quot;&quot;/&gt;&lt;property id=&quot;20307&quot; value=&quot;292&quot;/&gt;&lt;/object&gt;&lt;object type=&quot;3&quot; unique_id=&quot;10019&quot;&gt;&lt;property id=&quot;20148&quot; value=&quot;5&quot;/&gt;&lt;property id=&quot;20300&quot; value=&quot;Slide 16 - &amp;quot;Fostering the Development of Self-Determination Skills&amp;quot;&quot;/&gt;&lt;property id=&quot;20307&quot; value=&quot;293&quot;/&gt;&lt;/object&gt;&lt;object type=&quot;3&quot; unique_id=&quot;10023&quot;&gt;&lt;property id=&quot;20148&quot; value=&quot;5&quot;/&gt;&lt;property id=&quot;20300&quot; value=&quot;Slide 17 - &amp;quot;Self-Determination Youth Summit&amp;quot;&quot;/&gt;&lt;property id=&quot;20307&quot; value=&quot;295&quot;/&gt;&lt;/object&gt;&lt;object type=&quot;3&quot; unique_id=&quot;10025&quot;&gt;&lt;property id=&quot;20148&quot; value=&quot;5&quot;/&gt;&lt;property id=&quot;20300&quot; value=&quot;Slide 18 - &amp;quot;Fostering the Development of Self-Determination Skills&amp;quot;&quot;/&gt;&lt;property id=&quot;20307&quot; value=&quot;266&quot;/&gt;&lt;/object&gt;&lt;object type=&quot;3&quot; unique_id=&quot;10026&quot;&gt;&lt;property id=&quot;20148&quot; value=&quot;5&quot;/&gt;&lt;property id=&quot;20300&quot; value=&quot;Slide 19 - &amp;quot;Closing thoughts…&amp;quot;&quot;/&gt;&lt;property id=&quot;20307&quot; value=&quot;296&quot;/&gt;&lt;/object&gt;&lt;object type=&quot;3&quot; unique_id=&quot;10052&quot;&gt;&lt;property id=&quot;20148&quot; value=&quot;5&quot;/&gt;&lt;property id=&quot;20300&quot; value=&quot;Slide 20 - &amp;quot;Additional Information&amp;quot;&quot;/&gt;&lt;property id=&quot;20307&quot; value=&quot;300&quot;/&gt;&lt;/object&gt;&lt;object type=&quot;3&quot; unique_id=&quot;10105&quot;&gt;&lt;property id=&quot;20148&quot; value=&quot;5&quot;/&gt;&lt;property id=&quot;20300&quot; value=&quot;Slide 2 - &amp;quot;Who Do You See?&amp;quot;&quot;/&gt;&lt;property id=&quot;20307&quot; value=&quot;301&quot;/&gt;&lt;/object&gt;&lt;object type=&quot;3&quot; unique_id=&quot;10106&quot;&gt;&lt;property id=&quot;20148&quot; value=&quot;5&quot;/&gt;&lt;property id=&quot;20300&quot; value=&quot;Slide 3 - &amp;quot;Who Do You See?&amp;quot;&quot;/&gt;&lt;property id=&quot;20307&quot; value=&quot;302&quot;/&gt;&lt;/object&gt;&lt;/object&gt;&lt;/object&gt;&lt;/database&gt;"/>
</p:tagLst>
</file>

<file path=ppt/theme/theme1.xml><?xml version="1.0" encoding="utf-8"?>
<a:theme xmlns:a="http://schemas.openxmlformats.org/drawingml/2006/main" name="SDtemplate">
  <a:themeElements>
    <a:clrScheme name="SDtemplat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Dtemplat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D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templat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126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SDtemplate</vt:lpstr>
      <vt:lpstr>Self-Determination</vt:lpstr>
      <vt:lpstr>Welcome To My School Plan Meeting (IEP)</vt:lpstr>
      <vt:lpstr>These Are The People I Invited:</vt:lpstr>
      <vt:lpstr>All About Me…</vt:lpstr>
      <vt:lpstr>In My School…</vt:lpstr>
      <vt:lpstr>What I Like</vt:lpstr>
      <vt:lpstr>When I Grow Up I Want To…</vt:lpstr>
      <vt:lpstr>How You Can Help Me Make Plans For My Future.</vt:lpstr>
      <vt:lpstr>My Goals For This Year…</vt:lpstr>
      <vt:lpstr>My Goals For When I Grow Up…</vt:lpstr>
      <vt:lpstr>Thanks For Coming To My School Plan Meeting (IEP)!</vt:lpstr>
    </vt:vector>
  </TitlesOfParts>
  <Company>Radford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Self-Determination</dc:title>
  <dc:creator>Radford University</dc:creator>
  <cp:lastModifiedBy>Twintowers</cp:lastModifiedBy>
  <cp:revision>32</cp:revision>
  <dcterms:created xsi:type="dcterms:W3CDTF">2007-11-09T20:34:07Z</dcterms:created>
  <dcterms:modified xsi:type="dcterms:W3CDTF">2011-01-13T15:25:17Z</dcterms:modified>
</cp:coreProperties>
</file>