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aiandra GD" pitchFamily="34" charset="0"/>
              </a:rPr>
              <a:t>Self-Determination</a:t>
            </a:r>
          </a:p>
        </p:txBody>
      </p:sp>
      <p:pic>
        <p:nvPicPr>
          <p:cNvPr id="4099" name="Picture 4" descr="determ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7368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43000" y="50292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Student-Involvement in the IEP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Elementary Template</a:t>
            </a:r>
            <a:endParaRPr lang="en-US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My Goals For When I Grow Up…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mic Sans MS" pitchFamily="66" charset="0"/>
              </a:rPr>
              <a:t>Thanks For Coming To My School Plan Meeting (IEP)!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Welcome To My School Plan Meeting (IEP)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latin typeface="Comic Sans MS" pitchFamily="66" charset="0"/>
              </a:rPr>
              <a:t>By: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These Are The People I Invited: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All About Me…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Family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Friends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Teachers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Classmates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My pet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In My School…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I like these classes: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I don’t like these classes: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What I Like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What I like: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What I don’t like: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When I Grow Up I Want To…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latin typeface="Comic Sans MS" pitchFamily="66" charset="0"/>
              </a:rPr>
              <a:t>Be:</a:t>
            </a:r>
          </a:p>
          <a:p>
            <a:pPr>
              <a:lnSpc>
                <a:spcPct val="90000"/>
              </a:lnSpc>
            </a:pPr>
            <a:endParaRPr lang="en-US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Comic Sans MS" pitchFamily="66" charset="0"/>
              </a:rPr>
              <a:t>Live:</a:t>
            </a:r>
          </a:p>
          <a:p>
            <a:pPr>
              <a:lnSpc>
                <a:spcPct val="90000"/>
              </a:lnSpc>
            </a:pPr>
            <a:endParaRPr lang="en-US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Comic Sans MS" pitchFamily="66" charset="0"/>
              </a:rPr>
              <a:t>Have:</a:t>
            </a:r>
          </a:p>
          <a:p>
            <a:pPr>
              <a:lnSpc>
                <a:spcPct val="90000"/>
              </a:lnSpc>
            </a:pPr>
            <a:endParaRPr lang="en-US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Comic Sans MS" pitchFamily="66" charset="0"/>
              </a:rPr>
              <a:t>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mic Sans MS" pitchFamily="66" charset="0"/>
              </a:rPr>
              <a:t>How You Can Help Me Make Plans For My Future.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Comic Sans MS" pitchFamily="66" charset="0"/>
              </a:rPr>
              <a:t>What I need to: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Learn: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Make good choices: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Understand</a:t>
            </a:r>
          </a:p>
          <a:p>
            <a:pPr>
              <a:lnSpc>
                <a:spcPct val="90000"/>
              </a:lnSpc>
            </a:pPr>
            <a:endParaRPr lang="en-US" sz="28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Comic Sans MS" pitchFamily="66" charset="0"/>
              </a:rPr>
              <a:t>Enjoy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My Goals For This Year…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>
              <a:latin typeface="HELTERSKELTER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126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SDtemplate</vt:lpstr>
      <vt:lpstr>Self-Determination</vt:lpstr>
      <vt:lpstr>Welcome To My School Plan Meeting (IEP)</vt:lpstr>
      <vt:lpstr>These Are The People I Invited:</vt:lpstr>
      <vt:lpstr>All About Me…</vt:lpstr>
      <vt:lpstr>In My School…</vt:lpstr>
      <vt:lpstr>What I Like</vt:lpstr>
      <vt:lpstr>When I Grow Up I Want To…</vt:lpstr>
      <vt:lpstr>How You Can Help Me Make Plans For My Future.</vt:lpstr>
      <vt:lpstr>My Goals For This Year…</vt:lpstr>
      <vt:lpstr>My Goals For When I Grow Up…</vt:lpstr>
      <vt:lpstr>Thanks For Coming To My School Plan Meeting (IEP)!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Twintowers</cp:lastModifiedBy>
  <cp:revision>32</cp:revision>
  <dcterms:created xsi:type="dcterms:W3CDTF">2007-11-09T20:34:07Z</dcterms:created>
  <dcterms:modified xsi:type="dcterms:W3CDTF">2011-01-13T15:25:17Z</dcterms:modified>
</cp:coreProperties>
</file>